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6" r:id="rId3"/>
    <p:sldId id="320" r:id="rId4"/>
    <p:sldId id="323" r:id="rId5"/>
    <p:sldId id="277" r:id="rId6"/>
    <p:sldId id="259" r:id="rId7"/>
    <p:sldId id="282" r:id="rId8"/>
    <p:sldId id="298" r:id="rId9"/>
    <p:sldId id="260" r:id="rId10"/>
    <p:sldId id="290" r:id="rId11"/>
    <p:sldId id="291" r:id="rId12"/>
    <p:sldId id="292" r:id="rId13"/>
    <p:sldId id="296" r:id="rId14"/>
    <p:sldId id="266" r:id="rId15"/>
    <p:sldId id="299" r:id="rId16"/>
    <p:sldId id="314" r:id="rId17"/>
    <p:sldId id="316" r:id="rId18"/>
    <p:sldId id="303" r:id="rId19"/>
    <p:sldId id="281" r:id="rId20"/>
    <p:sldId id="279" r:id="rId21"/>
    <p:sldId id="305" r:id="rId22"/>
    <p:sldId id="324" r:id="rId23"/>
    <p:sldId id="321" r:id="rId24"/>
    <p:sldId id="264" r:id="rId25"/>
    <p:sldId id="263" r:id="rId26"/>
    <p:sldId id="306" r:id="rId27"/>
    <p:sldId id="308" r:id="rId28"/>
    <p:sldId id="309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3" autoAdjust="0"/>
    <p:restoredTop sz="87781" autoAdjust="0"/>
  </p:normalViewPr>
  <p:slideViewPr>
    <p:cSldViewPr snapToGrid="0">
      <p:cViewPr>
        <p:scale>
          <a:sx n="77" d="100"/>
          <a:sy n="77" d="100"/>
        </p:scale>
        <p:origin x="166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4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B251-C97A-44E5-8897-5E363AB02771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9616-C631-4055-AC93-1876C51323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09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		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9616-C631-4055-AC93-1876C51323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48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9616-C631-4055-AC93-1876C513231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5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9616-C631-4055-AC93-1876C513231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3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06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0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33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04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44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76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3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3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58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99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91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832A-87F5-4D97-9129-A5D12CC88D74}" type="datetimeFigureOut">
              <a:rPr lang="zh-CN" altLang="en-US" smtClean="0"/>
              <a:t>2016/9/3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ECC5-1183-425D-B2A3-027FE43DFC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70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wangyan@oneapm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hyperlink" Target="http://cloudinsight.oneapm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前端 </a:t>
            </a:r>
            <a:r>
              <a:rPr lang="en-US" altLang="zh-CN" dirty="0" smtClean="0"/>
              <a:t>DevOps </a:t>
            </a:r>
            <a:r>
              <a:rPr lang="zh-CN" altLang="en-US" dirty="0" smtClean="0"/>
              <a:t>实践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</a:schemeClr>
                </a:solidFill>
              </a:rPr>
              <a:t>王龑 </a:t>
            </a:r>
            <a:endParaRPr lang="zh-CN" altLang="en-US" sz="16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altLang="zh-CN" sz="1600" dirty="0">
                <a:solidFill>
                  <a:schemeClr val="tx1">
                    <a:lumMod val="85000"/>
                  </a:schemeClr>
                </a:solidFill>
              </a:rPr>
              <a:t>2016.09.04</a:t>
            </a:r>
          </a:p>
        </p:txBody>
      </p:sp>
    </p:spTree>
    <p:extLst>
      <p:ext uri="{BB962C8B-B14F-4D97-AF65-F5344CB8AC3E}">
        <p14:creationId xmlns:p14="http://schemas.microsoft.com/office/powerpoint/2010/main" val="221386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促进 </a:t>
            </a:r>
            <a:r>
              <a:rPr lang="en-US" altLang="zh-CN" dirty="0" smtClean="0"/>
              <a:t>Dev, QA, OPS </a:t>
            </a:r>
            <a:r>
              <a:rPr lang="zh-CN" altLang="en-US" dirty="0" smtClean="0"/>
              <a:t>三者</a:t>
            </a:r>
            <a:r>
              <a:rPr lang="zh-CN" altLang="en-US" b="1" dirty="0" smtClean="0"/>
              <a:t>更紧密</a:t>
            </a:r>
            <a:r>
              <a:rPr lang="zh-CN" altLang="en-US" dirty="0" smtClean="0"/>
              <a:t>的合作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全栈工程师能够发挥巨大作用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14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DNS </a:t>
            </a:r>
            <a:r>
              <a:rPr lang="zh-CN" altLang="en-US" dirty="0" smtClean="0"/>
              <a:t>记录</a:t>
            </a:r>
            <a:r>
              <a:rPr lang="zh-CN" altLang="en-US" dirty="0" smtClean="0"/>
              <a:t>管理工具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发现问题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IP </a:t>
            </a:r>
            <a:r>
              <a:rPr lang="zh-CN" altLang="en-US" dirty="0"/>
              <a:t>太</a:t>
            </a:r>
            <a:r>
              <a:rPr lang="zh-CN" altLang="en-US" dirty="0" smtClean="0"/>
              <a:t>多记不住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新建 </a:t>
            </a:r>
            <a:r>
              <a:rPr lang="en-US" altLang="zh-CN" dirty="0" smtClean="0"/>
              <a:t>DNS </a:t>
            </a:r>
            <a:r>
              <a:rPr lang="zh-CN" altLang="en-US" dirty="0" smtClean="0"/>
              <a:t>记录需要找运营异步协调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一般的解决方案</a:t>
            </a:r>
            <a:endParaRPr lang="en-US" altLang="zh-CN" dirty="0" smtClean="0"/>
          </a:p>
          <a:p>
            <a:pPr lvl="1"/>
            <a:r>
              <a:rPr lang="zh-CN" altLang="en-US" dirty="0"/>
              <a:t>修改本地的 </a:t>
            </a:r>
            <a:r>
              <a:rPr lang="en-US" altLang="zh-CN" dirty="0"/>
              <a:t>Hosts 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思考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如果修改 </a:t>
            </a:r>
            <a:r>
              <a:rPr lang="en-US" altLang="zh-CN" dirty="0" smtClean="0"/>
              <a:t>DNS </a:t>
            </a:r>
            <a:r>
              <a:rPr lang="zh-CN" altLang="en-US" dirty="0" smtClean="0"/>
              <a:t>记录像修改 </a:t>
            </a:r>
            <a:r>
              <a:rPr lang="en-US" altLang="zh-CN" dirty="0" smtClean="0"/>
              <a:t>Hosts </a:t>
            </a:r>
            <a:r>
              <a:rPr lang="zh-CN" altLang="en-US" dirty="0" smtClean="0"/>
              <a:t>文件一样简单？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865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DNS</a:t>
            </a:r>
            <a:r>
              <a:rPr lang="zh-CN" altLang="en-US" dirty="0"/>
              <a:t>记录</a:t>
            </a:r>
            <a:r>
              <a:rPr lang="zh-CN" altLang="en-US" dirty="0" smtClean="0"/>
              <a:t>管理工具</a:t>
            </a:r>
            <a:r>
              <a:rPr lang="en-US" altLang="zh-CN" dirty="0" smtClean="0"/>
              <a:t>(cont’d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流程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把主机名和 </a:t>
            </a:r>
            <a:r>
              <a:rPr lang="en-US" altLang="zh-CN" dirty="0" smtClean="0"/>
              <a:t>IP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A </a:t>
            </a:r>
            <a:r>
              <a:rPr lang="zh-CN" altLang="en-US" dirty="0" smtClean="0"/>
              <a:t>记录逐行写在一个文本文件里</a:t>
            </a:r>
            <a:endParaRPr lang="en-US" altLang="zh-CN" dirty="0" smtClean="0"/>
          </a:p>
          <a:p>
            <a:pPr marL="914400" lvl="2" indent="0"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dev.example.com             10.1.1.1</a:t>
            </a:r>
          </a:p>
          <a:p>
            <a:pPr marL="914400" lvl="2" indent="0"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stage.example.com          10.1.1.3</a:t>
            </a:r>
          </a:p>
          <a:p>
            <a:pPr lvl="1"/>
            <a:r>
              <a:rPr lang="zh-CN" altLang="en-US" dirty="0" smtClean="0"/>
              <a:t>编写代码，解析文件，调用 </a:t>
            </a:r>
            <a:r>
              <a:rPr lang="en-US" altLang="zh-CN" dirty="0"/>
              <a:t>DNS </a:t>
            </a:r>
            <a:r>
              <a:rPr lang="zh-CN" altLang="en-US" dirty="0"/>
              <a:t>厂商的 </a:t>
            </a:r>
            <a:r>
              <a:rPr lang="en-US" altLang="zh-CN" dirty="0" smtClean="0"/>
              <a:t>API</a:t>
            </a:r>
            <a:endParaRPr lang="en-US" altLang="zh-CN" dirty="0"/>
          </a:p>
          <a:p>
            <a:pPr lvl="1"/>
            <a:r>
              <a:rPr lang="zh-CN" altLang="en-US" dirty="0"/>
              <a:t>把代码和数据放到 </a:t>
            </a:r>
            <a:r>
              <a:rPr lang="en-US" altLang="zh-CN" dirty="0" err="1"/>
              <a:t>Git</a:t>
            </a:r>
            <a:r>
              <a:rPr lang="en-US" altLang="zh-CN" dirty="0"/>
              <a:t> </a:t>
            </a:r>
            <a:r>
              <a:rPr lang="zh-CN" altLang="en-US" dirty="0"/>
              <a:t>上</a:t>
            </a:r>
            <a:endParaRPr lang="en-US" altLang="zh-CN" dirty="0"/>
          </a:p>
          <a:p>
            <a:pPr lvl="1"/>
            <a:r>
              <a:rPr lang="zh-CN" altLang="en-US" dirty="0"/>
              <a:t>配置 </a:t>
            </a:r>
            <a:r>
              <a:rPr lang="en-US" altLang="zh-CN" dirty="0" err="1"/>
              <a:t>Webhook</a:t>
            </a:r>
            <a:r>
              <a:rPr lang="en-US" altLang="zh-CN" dirty="0"/>
              <a:t> </a:t>
            </a:r>
            <a:r>
              <a:rPr lang="zh-CN" altLang="en-US" dirty="0"/>
              <a:t>让 </a:t>
            </a:r>
            <a:r>
              <a:rPr lang="en-US" altLang="zh-CN" dirty="0"/>
              <a:t>Jenkins </a:t>
            </a:r>
            <a:r>
              <a:rPr lang="zh-CN" altLang="en-US" dirty="0"/>
              <a:t>自动部署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75" y="4790882"/>
            <a:ext cx="2629267" cy="1386081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28650" y="6311899"/>
            <a:ext cx="729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https://github.com/wyvernnot/dnspod-import-core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433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架构即代码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使用 </a:t>
            </a:r>
            <a:r>
              <a:rPr lang="en-US" altLang="zh-CN" dirty="0" err="1" smtClean="0"/>
              <a:t>Git</a:t>
            </a:r>
            <a:r>
              <a:rPr lang="en-US" altLang="zh-CN" dirty="0" smtClean="0"/>
              <a:t> </a:t>
            </a:r>
            <a:r>
              <a:rPr lang="zh-CN" altLang="en-US" dirty="0" smtClean="0"/>
              <a:t>管理 </a:t>
            </a:r>
            <a:r>
              <a:rPr lang="en-US" altLang="zh-CN" dirty="0" smtClean="0"/>
              <a:t>DNS </a:t>
            </a:r>
            <a:r>
              <a:rPr lang="zh-CN" altLang="en-US" dirty="0" smtClean="0"/>
              <a:t>记录的优势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记录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透明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一致</a:t>
            </a:r>
            <a:endParaRPr lang="en-US" altLang="zh-CN" dirty="0" smtClean="0"/>
          </a:p>
          <a:p>
            <a:pPr lvl="1"/>
            <a:r>
              <a:rPr lang="zh-CN" altLang="en-US" dirty="0"/>
              <a:t>版本控制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81" y="1690689"/>
            <a:ext cx="3357082" cy="4408967"/>
          </a:xfrm>
        </p:spPr>
      </p:pic>
    </p:spTree>
    <p:extLst>
      <p:ext uri="{BB962C8B-B14F-4D97-AF65-F5344CB8AC3E}">
        <p14:creationId xmlns:p14="http://schemas.microsoft.com/office/powerpoint/2010/main" val="250230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DevOps </a:t>
            </a:r>
            <a:r>
              <a:rPr lang="zh-CN" altLang="en-US" dirty="0" smtClean="0"/>
              <a:t>文化包含了大量实践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zh-CN" altLang="en-US" dirty="0" smtClean="0"/>
              <a:t>持续集成</a:t>
            </a:r>
            <a:endParaRPr lang="en-US" altLang="zh-CN" dirty="0" smtClean="0"/>
          </a:p>
          <a:p>
            <a:r>
              <a:rPr lang="zh-CN" altLang="en-US" dirty="0"/>
              <a:t>持续部署</a:t>
            </a:r>
            <a:endParaRPr lang="en-US" altLang="zh-CN" dirty="0"/>
          </a:p>
          <a:p>
            <a:r>
              <a:rPr lang="zh-CN" altLang="en-US" dirty="0" smtClean="0"/>
              <a:t>架构</a:t>
            </a:r>
            <a:r>
              <a:rPr lang="zh-CN" altLang="en-US" dirty="0"/>
              <a:t>即</a:t>
            </a:r>
            <a:r>
              <a:rPr lang="zh-CN" altLang="en-US" dirty="0" smtClean="0"/>
              <a:t>代码</a:t>
            </a:r>
            <a:endParaRPr lang="en-US" altLang="zh-CN" dirty="0" smtClean="0"/>
          </a:p>
          <a:p>
            <a:r>
              <a:rPr lang="zh-CN" altLang="en-US" dirty="0"/>
              <a:t>最简可行</a:t>
            </a:r>
            <a:r>
              <a:rPr lang="zh-CN" altLang="en-US" dirty="0" smtClean="0"/>
              <a:t>产品</a:t>
            </a:r>
            <a:endParaRPr lang="en-US" altLang="zh-CN" dirty="0" smtClean="0"/>
          </a:p>
          <a:p>
            <a:r>
              <a:rPr lang="zh-CN" altLang="en-US" dirty="0"/>
              <a:t>自动化</a:t>
            </a:r>
            <a:r>
              <a:rPr lang="zh-CN" altLang="en-US" dirty="0" smtClean="0"/>
              <a:t>测试</a:t>
            </a:r>
            <a:endParaRPr lang="en-US" altLang="zh-CN" dirty="0" smtClean="0"/>
          </a:p>
          <a:p>
            <a:r>
              <a:rPr lang="zh-CN" altLang="en-US" dirty="0" smtClean="0"/>
              <a:t>应用性能监控</a:t>
            </a:r>
            <a:endParaRPr lang="en-US" altLang="zh-CN" dirty="0" smtClean="0"/>
          </a:p>
          <a:p>
            <a:r>
              <a:rPr lang="zh-CN" altLang="en-US" dirty="0"/>
              <a:t>压力</a:t>
            </a:r>
            <a:r>
              <a:rPr lang="zh-CN" altLang="en-US" dirty="0" smtClean="0"/>
              <a:t>测试</a:t>
            </a:r>
            <a:endParaRPr lang="en-US" altLang="zh-CN" dirty="0" smtClean="0"/>
          </a:p>
          <a:p>
            <a:r>
              <a:rPr lang="zh-CN" altLang="en-US" dirty="0" smtClean="0"/>
              <a:t>自动伸缩</a:t>
            </a:r>
            <a:endParaRPr lang="en-US" altLang="zh-CN" dirty="0" smtClean="0"/>
          </a:p>
          <a:p>
            <a:r>
              <a:rPr lang="zh-CN" altLang="en-US" dirty="0" smtClean="0"/>
              <a:t>可用性监控</a:t>
            </a:r>
            <a:endParaRPr lang="en-US" altLang="zh-CN" dirty="0" smtClean="0"/>
          </a:p>
          <a:p>
            <a:r>
              <a:rPr lang="zh-CN" altLang="en-US" dirty="0" smtClean="0"/>
              <a:t>配置管理</a:t>
            </a:r>
            <a:endParaRPr lang="en-US" altLang="zh-CN" dirty="0" smtClean="0"/>
          </a:p>
          <a:p>
            <a:r>
              <a:rPr lang="zh-CN" altLang="en-US" dirty="0" smtClean="0"/>
              <a:t>变更管理</a:t>
            </a:r>
            <a:endParaRPr lang="en-US" altLang="zh-CN" dirty="0" smtClean="0"/>
          </a:p>
          <a:p>
            <a:r>
              <a:rPr lang="zh-CN" altLang="en-US" dirty="0" smtClean="0"/>
              <a:t>功能开关</a:t>
            </a:r>
            <a:endParaRPr lang="en-US" altLang="zh-CN" dirty="0" smtClean="0"/>
          </a:p>
          <a:p>
            <a:r>
              <a:rPr lang="zh-CN" altLang="en-US" dirty="0"/>
              <a:t>自助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r>
              <a:rPr lang="zh-CN" altLang="en-US" dirty="0" smtClean="0"/>
              <a:t>自动恢复</a:t>
            </a:r>
            <a:endParaRPr lang="en-US" altLang="zh-CN" dirty="0" smtClean="0"/>
          </a:p>
          <a:p>
            <a:r>
              <a:rPr lang="zh-CN" altLang="en-US" dirty="0"/>
              <a:t>安全</a:t>
            </a:r>
            <a:r>
              <a:rPr lang="zh-CN" altLang="en-US" dirty="0" smtClean="0"/>
              <a:t>防护</a:t>
            </a:r>
            <a:endParaRPr lang="en-US" altLang="zh-CN" dirty="0" smtClean="0"/>
          </a:p>
          <a:p>
            <a:r>
              <a:rPr lang="zh-CN" altLang="en-US" dirty="0" smtClean="0"/>
              <a:t>可视化运维</a:t>
            </a:r>
            <a:endParaRPr lang="en-US" altLang="zh-CN" dirty="0" smtClean="0"/>
          </a:p>
          <a:p>
            <a:r>
              <a:rPr lang="zh-CN" altLang="en-US" dirty="0"/>
              <a:t>虚拟</a:t>
            </a:r>
            <a:r>
              <a:rPr lang="zh-CN" altLang="en-US" dirty="0" smtClean="0"/>
              <a:t>化</a:t>
            </a:r>
            <a:endParaRPr lang="en-US" altLang="zh-CN" dirty="0" smtClean="0"/>
          </a:p>
          <a:p>
            <a:r>
              <a:rPr lang="zh-CN" altLang="en-US" dirty="0"/>
              <a:t>敏捷开发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… 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24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 </a:t>
            </a:r>
            <a:r>
              <a:rPr lang="en-US" altLang="zh-CN" dirty="0" smtClean="0"/>
              <a:t>DevOps </a:t>
            </a:r>
            <a:r>
              <a:rPr lang="zh-CN" altLang="en-US" dirty="0" smtClean="0"/>
              <a:t>工具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在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我的战争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游戏里</a:t>
            </a:r>
            <a:r>
              <a:rPr lang="zh-CN" altLang="en-US" dirty="0"/>
              <a:t>，不出门</a:t>
            </a:r>
            <a:r>
              <a:rPr lang="zh-CN" altLang="en-US" dirty="0" smtClean="0"/>
              <a:t>只会被饿死，出门的时候背包容量是有限的，只能选择有限的物品携带在身上。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必备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NPM Scripts</a:t>
            </a:r>
          </a:p>
          <a:p>
            <a:r>
              <a:rPr lang="en-US" altLang="zh-CN" dirty="0"/>
              <a:t>Jenkins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12" y="3258071"/>
            <a:ext cx="5607720" cy="31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66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/>
              <a:t>所需都在 </a:t>
            </a:r>
            <a:r>
              <a:rPr lang="en-US" altLang="zh-CN" sz="5400" dirty="0" err="1"/>
              <a:t>p</a:t>
            </a:r>
            <a:r>
              <a:rPr lang="en-US" altLang="zh-CN" sz="5400" dirty="0" err="1" smtClean="0"/>
              <a:t>ackage.json</a:t>
            </a:r>
            <a:r>
              <a:rPr lang="zh-CN" altLang="en-US" sz="5400" dirty="0"/>
              <a:t>里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通过阅读 </a:t>
            </a:r>
            <a:r>
              <a:rPr lang="en-US" altLang="zh-CN" dirty="0" err="1" smtClean="0"/>
              <a:t>package.json</a:t>
            </a:r>
            <a:r>
              <a:rPr lang="en-US" altLang="zh-CN" dirty="0" smtClean="0"/>
              <a:t> </a:t>
            </a:r>
            <a:r>
              <a:rPr lang="zh-CN" altLang="en-US" dirty="0" smtClean="0"/>
              <a:t>就能知道 </a:t>
            </a:r>
            <a:r>
              <a:rPr lang="en-US" altLang="zh-CN" dirty="0" smtClean="0"/>
              <a:t>Node.js </a:t>
            </a:r>
            <a:r>
              <a:rPr lang="zh-CN" altLang="en-US" dirty="0" smtClean="0"/>
              <a:t>项目的各个流程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05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NodeJS</a:t>
            </a:r>
            <a:r>
              <a:rPr lang="en-US" altLang="zh-CN" dirty="0" smtClean="0"/>
              <a:t> Plugin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64480"/>
            <a:ext cx="8078327" cy="34390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25463" y="6337625"/>
            <a:ext cx="842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http://webpack-performance.com/2016/08/29/nodejs_in_jenkins_on_docker/</a:t>
            </a:r>
            <a:endParaRPr lang="zh-CN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8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Jenkins </a:t>
            </a:r>
            <a:r>
              <a:rPr lang="en-US" altLang="zh-CN" dirty="0"/>
              <a:t>Pipeline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</a:t>
            </a:r>
            <a:r>
              <a:rPr lang="zh-CN" altLang="en-US" dirty="0" smtClean="0"/>
              <a:t>是 </a:t>
            </a:r>
            <a:r>
              <a:rPr lang="en-US" altLang="zh-CN" dirty="0"/>
              <a:t>Multiple Branch Pipeline </a:t>
            </a:r>
            <a:r>
              <a:rPr lang="zh-CN" altLang="en-US" dirty="0" smtClean="0"/>
              <a:t>类型的项目</a:t>
            </a:r>
            <a:r>
              <a:rPr lang="zh-CN" altLang="en-US" dirty="0"/>
              <a:t>，</a:t>
            </a:r>
            <a:r>
              <a:rPr lang="en-US" altLang="zh-CN" dirty="0"/>
              <a:t>Jenkins </a:t>
            </a:r>
            <a:r>
              <a:rPr lang="zh-CN" altLang="en-US" dirty="0"/>
              <a:t>会自动构建每一个含有 </a:t>
            </a:r>
            <a:r>
              <a:rPr lang="en-US" altLang="zh-CN" dirty="0" err="1"/>
              <a:t>Jenkinsfile</a:t>
            </a:r>
            <a:r>
              <a:rPr lang="en-US" altLang="zh-CN" dirty="0"/>
              <a:t> </a:t>
            </a:r>
            <a:r>
              <a:rPr lang="zh-CN" altLang="en-US" dirty="0"/>
              <a:t>的分支</a:t>
            </a:r>
          </a:p>
          <a:p>
            <a:endParaRPr lang="zh-CN" altLang="en-US" dirty="0"/>
          </a:p>
        </p:txBody>
      </p:sp>
      <p:pic>
        <p:nvPicPr>
          <p:cNvPr id="9" name="内容占位符 6" descr="屏幕剪辑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0" y="3123179"/>
            <a:ext cx="7787765" cy="22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Jenkinsfile</a:t>
            </a:r>
            <a:r>
              <a:rPr lang="en-US" altLang="zh-CN" dirty="0" smtClean="0"/>
              <a:t> </a:t>
            </a:r>
            <a:r>
              <a:rPr lang="zh-CN" altLang="en-US" dirty="0"/>
              <a:t>文件</a:t>
            </a: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9" b="9627"/>
          <a:stretch/>
        </p:blipFill>
        <p:spPr>
          <a:xfrm>
            <a:off x="628650" y="1429967"/>
            <a:ext cx="8319407" cy="490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1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1858736" cy="18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9314" y="1825625"/>
            <a:ext cx="56560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王</a:t>
            </a:r>
            <a:r>
              <a:rPr lang="zh-CN" altLang="en-US" dirty="0" smtClean="0"/>
              <a:t>龑 </a:t>
            </a:r>
            <a:r>
              <a:rPr lang="en-US" altLang="zh-CN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@</a:t>
            </a:r>
            <a:r>
              <a:rPr lang="en-US" altLang="zh-CN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wyvernnot</a:t>
            </a:r>
            <a:endParaRPr lang="en-US" altLang="zh-CN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JavaScript Developer </a:t>
            </a:r>
            <a:r>
              <a:rPr lang="en-US" altLang="zh-CN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@</a:t>
            </a:r>
            <a:r>
              <a:rPr lang="en-US" altLang="zh-CN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OneAPM</a:t>
            </a:r>
            <a:endParaRPr lang="en-US" altLang="zh-CN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6888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我们最重要的目标，是通过持续不断地及早交付有价值的软件使客户满意。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DevOps is agile</a:t>
            </a:r>
            <a:r>
              <a:rPr lang="zh-CN" altLang="en-US" dirty="0"/>
              <a:t> </a:t>
            </a:r>
            <a:r>
              <a:rPr lang="en-US" altLang="zh-CN" dirty="0"/>
              <a:t>done right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23888" y="6116639"/>
            <a:ext cx="672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http://agilemanifesto.org/iso/zhchs/manifesto.html</a:t>
            </a:r>
            <a:endParaRPr lang="zh-CN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5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发布和部署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有了持续集成和各种自动化工具做保障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随时都可以发布</a:t>
            </a:r>
            <a:endParaRPr lang="en-US" altLang="zh-CN" dirty="0"/>
          </a:p>
          <a:p>
            <a:pPr lvl="1"/>
            <a:r>
              <a:rPr lang="zh-CN" altLang="en-US" dirty="0" smtClean="0"/>
              <a:t>构建完成后直接上传到 </a:t>
            </a:r>
            <a:r>
              <a:rPr lang="en-US" altLang="zh-CN" dirty="0" smtClean="0"/>
              <a:t>CDN</a:t>
            </a:r>
          </a:p>
          <a:p>
            <a:pPr lvl="1"/>
            <a:r>
              <a:rPr lang="zh-CN" altLang="en-US" dirty="0" smtClean="0"/>
              <a:t>使用版本号作路径，一劳永逸的解决缓存问题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30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8" y="1344160"/>
            <a:ext cx="7612825" cy="41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DevOps </a:t>
            </a:r>
            <a:r>
              <a:rPr lang="zh-CN" altLang="en-US" dirty="0"/>
              <a:t>三</a:t>
            </a:r>
            <a:r>
              <a:rPr lang="zh-CN" altLang="en-US" dirty="0" smtClean="0"/>
              <a:t>种方法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825625"/>
            <a:ext cx="8065645" cy="4351338"/>
          </a:xfrm>
        </p:spPr>
        <p:txBody>
          <a:bodyPr/>
          <a:lstStyle/>
          <a:p>
            <a:r>
              <a:rPr lang="zh-CN" altLang="en-US" dirty="0" smtClean="0"/>
              <a:t>系统化思考</a:t>
            </a:r>
            <a:endParaRPr lang="en-US" altLang="zh-CN" dirty="0" smtClean="0"/>
          </a:p>
          <a:p>
            <a:r>
              <a:rPr lang="zh-CN" altLang="en-US" dirty="0" smtClean="0"/>
              <a:t>缩短反馈</a:t>
            </a:r>
            <a:r>
              <a:rPr lang="zh-CN" altLang="en-US" dirty="0" smtClean="0"/>
              <a:t>环</a:t>
            </a:r>
            <a:endParaRPr lang="en-US" altLang="zh-CN" dirty="0" smtClean="0"/>
          </a:p>
          <a:p>
            <a:r>
              <a:rPr lang="zh-CN" altLang="en-US" dirty="0"/>
              <a:t>持续</a:t>
            </a:r>
            <a:r>
              <a:rPr lang="zh-CN" altLang="en-US" dirty="0" smtClean="0"/>
              <a:t>的实践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9559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31" y="1690689"/>
            <a:ext cx="4563719" cy="428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DevOps </a:t>
            </a:r>
            <a:r>
              <a:rPr lang="zh-CN" altLang="en-US" dirty="0" smtClean="0"/>
              <a:t>的四个支柱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Culture </a:t>
            </a:r>
            <a:r>
              <a:rPr lang="zh-CN" altLang="en-US" dirty="0" smtClean="0"/>
              <a:t>文化</a:t>
            </a:r>
            <a:endParaRPr lang="en-US" altLang="zh-CN" dirty="0" smtClean="0"/>
          </a:p>
          <a:p>
            <a:r>
              <a:rPr lang="en-US" altLang="zh-CN" dirty="0" smtClean="0"/>
              <a:t>Automation </a:t>
            </a:r>
            <a:r>
              <a:rPr lang="zh-CN" altLang="en-US" dirty="0" smtClean="0"/>
              <a:t>工具</a:t>
            </a:r>
            <a:endParaRPr lang="en-US" altLang="zh-CN" dirty="0" smtClean="0"/>
          </a:p>
          <a:p>
            <a:r>
              <a:rPr lang="en-US" altLang="zh-CN" dirty="0" smtClean="0"/>
              <a:t>Measure </a:t>
            </a:r>
            <a:r>
              <a:rPr lang="zh-CN" altLang="en-US" dirty="0" smtClean="0"/>
              <a:t>度量</a:t>
            </a:r>
            <a:endParaRPr lang="en-US" altLang="zh-CN" dirty="0" smtClean="0"/>
          </a:p>
          <a:p>
            <a:r>
              <a:rPr lang="en-US" altLang="zh-CN" dirty="0" smtClean="0"/>
              <a:t>Share </a:t>
            </a:r>
            <a:r>
              <a:rPr lang="zh-CN" altLang="en-US" dirty="0" smtClean="0"/>
              <a:t>分享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28650" y="6390436"/>
            <a:ext cx="76474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http://www.telehouse.com/2016/03/devops-how-a-culture-of-empathy-creates-massive-productivity/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98254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 </a:t>
            </a:r>
            <a:r>
              <a:rPr lang="en-US" altLang="zh-CN" dirty="0" smtClean="0"/>
              <a:t>Sentry </a:t>
            </a:r>
            <a:r>
              <a:rPr lang="zh-CN" altLang="en-US" dirty="0" smtClean="0"/>
              <a:t>监控线上报错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组件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Redis</a:t>
            </a:r>
          </a:p>
          <a:p>
            <a:pPr lvl="1"/>
            <a:r>
              <a:rPr lang="en-US" altLang="zh-CN" dirty="0" smtClean="0"/>
              <a:t>PostgreSQL</a:t>
            </a:r>
          </a:p>
          <a:p>
            <a:pPr lvl="1"/>
            <a:r>
              <a:rPr lang="en-US" altLang="zh-CN" dirty="0" err="1" smtClean="0"/>
              <a:t>Cron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Worker</a:t>
            </a:r>
          </a:p>
          <a:p>
            <a:pPr lvl="1"/>
            <a:r>
              <a:rPr lang="en-US" altLang="zh-CN" dirty="0"/>
              <a:t>Webserver</a:t>
            </a:r>
          </a:p>
          <a:p>
            <a:r>
              <a:rPr lang="zh-CN" altLang="en-US" dirty="0" smtClean="0"/>
              <a:t>安装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Docker Compose</a:t>
            </a:r>
          </a:p>
          <a:p>
            <a:r>
              <a:rPr lang="zh-CN" altLang="en-US" dirty="0" smtClean="0"/>
              <a:t>配置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Github OAuth</a:t>
            </a:r>
            <a:endParaRPr lang="en-US" altLang="zh-CN" dirty="0"/>
          </a:p>
          <a:p>
            <a:pPr lvl="1"/>
            <a:r>
              <a:rPr lang="en-US" altLang="zh-CN" dirty="0" smtClean="0"/>
              <a:t>Nginx </a:t>
            </a:r>
            <a:r>
              <a:rPr lang="zh-CN" altLang="en-US" dirty="0"/>
              <a:t>反向</a:t>
            </a:r>
            <a:r>
              <a:rPr lang="zh-CN" altLang="en-US" dirty="0" smtClean="0"/>
              <a:t>代理 </a:t>
            </a:r>
            <a:r>
              <a:rPr lang="en-US" altLang="zh-CN" dirty="0" smtClean="0"/>
              <a:t>+ HTTPS </a:t>
            </a:r>
            <a:r>
              <a:rPr lang="zh-CN" altLang="en-US" dirty="0" smtClean="0"/>
              <a:t>证书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88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31239" cy="57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2"/>
              </a:rPr>
              <a:t>wangyan@oneapm.com</a:t>
            </a:r>
            <a:endParaRPr lang="en-US" altLang="zh-CN" dirty="0" smtClean="0"/>
          </a:p>
          <a:p>
            <a:r>
              <a:rPr lang="en-US" altLang="zh-CN" dirty="0"/>
              <a:t>@</a:t>
            </a:r>
            <a:r>
              <a:rPr lang="en-US" altLang="zh-CN" dirty="0" err="1"/>
              <a:t>wyvernnot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90" y="3136107"/>
            <a:ext cx="3156799" cy="31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9" y="1907819"/>
            <a:ext cx="1395490" cy="4496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0" y="6265002"/>
            <a:ext cx="443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hlinkClick r:id="rId4"/>
              </a:rPr>
              <a:t>http://cloudinsight.oneapm.com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10" name="矩形 9"/>
          <p:cNvSpPr/>
          <p:nvPr/>
        </p:nvSpPr>
        <p:spPr>
          <a:xfrm>
            <a:off x="3808569" y="1854962"/>
            <a:ext cx="1828800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办公地点</a:t>
            </a:r>
          </a:p>
        </p:txBody>
      </p:sp>
      <p:sp>
        <p:nvSpPr>
          <p:cNvPr id="11" name="矩形 10"/>
          <p:cNvSpPr/>
          <p:nvPr/>
        </p:nvSpPr>
        <p:spPr>
          <a:xfrm>
            <a:off x="3808569" y="2623944"/>
            <a:ext cx="1828800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自治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888546" y="3363775"/>
            <a:ext cx="1828800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创新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808569" y="3363775"/>
            <a:ext cx="1828800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扁平化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8650" y="2530316"/>
            <a:ext cx="201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Cloudinsight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728592" y="3363775"/>
            <a:ext cx="1828800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责任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3808569" y="1042081"/>
            <a:ext cx="1828800" cy="43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扩张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32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/>
      <p:bldP spid="26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前端技术栈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React</a:t>
            </a:r>
          </a:p>
          <a:p>
            <a:r>
              <a:rPr lang="en-US" altLang="zh-CN" dirty="0" smtClean="0"/>
              <a:t>ES2015</a:t>
            </a:r>
          </a:p>
          <a:p>
            <a:r>
              <a:rPr lang="en-US" altLang="zh-CN" dirty="0" err="1" smtClean="0"/>
              <a:t>Webpack</a:t>
            </a:r>
            <a:endParaRPr lang="en-US" altLang="zh-CN" dirty="0" smtClean="0"/>
          </a:p>
          <a:p>
            <a:r>
              <a:rPr lang="en-US" altLang="zh-CN" dirty="0"/>
              <a:t>CDN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239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前端开发任务多，为什么还要去弄 </a:t>
            </a:r>
            <a:r>
              <a:rPr lang="en-US" altLang="zh-CN" dirty="0" smtClean="0"/>
              <a:t>DevOps </a:t>
            </a:r>
            <a:r>
              <a:rPr lang="zh-CN" altLang="en-US" dirty="0" smtClean="0"/>
              <a:t>？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找到出发点才能更好的理解和运用 </a:t>
            </a:r>
            <a:r>
              <a:rPr lang="en-US" altLang="zh-CN" dirty="0" smtClean="0"/>
              <a:t>DevOps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12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3152" y="365126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记一次</a:t>
            </a:r>
            <a:r>
              <a:rPr lang="zh-CN" altLang="en-US" dirty="0"/>
              <a:t> </a:t>
            </a:r>
            <a:r>
              <a:rPr lang="en-US" altLang="zh-CN" dirty="0" smtClean="0"/>
              <a:t>IE </a:t>
            </a:r>
            <a:r>
              <a:rPr lang="zh-CN" altLang="en-US" dirty="0"/>
              <a:t>下</a:t>
            </a:r>
            <a:r>
              <a:rPr lang="zh-CN" altLang="en-US" dirty="0" smtClean="0"/>
              <a:t>故障排查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时间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2016 </a:t>
            </a:r>
            <a:r>
              <a:rPr lang="zh-CN" altLang="en-US" dirty="0" smtClean="0"/>
              <a:t>年冬天 北京</a:t>
            </a:r>
            <a:endParaRPr lang="en-US" altLang="zh-CN" dirty="0" smtClean="0"/>
          </a:p>
          <a:p>
            <a:r>
              <a:rPr lang="zh-CN" altLang="en-US" dirty="0" smtClean="0"/>
              <a:t>现象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IE </a:t>
            </a:r>
            <a:r>
              <a:rPr lang="zh-CN" altLang="en-US" dirty="0" smtClean="0"/>
              <a:t>访问预发布环境白屏</a:t>
            </a:r>
            <a:endParaRPr lang="en-US" altLang="zh-CN" dirty="0" smtClean="0"/>
          </a:p>
          <a:p>
            <a:r>
              <a:rPr lang="zh-CN" altLang="en-US" dirty="0"/>
              <a:t>困</a:t>
            </a:r>
            <a:r>
              <a:rPr lang="zh-CN" altLang="en-US" dirty="0" smtClean="0"/>
              <a:t>难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React </a:t>
            </a:r>
            <a:r>
              <a:rPr lang="zh-CN" altLang="en-US" dirty="0" smtClean="0"/>
              <a:t>单页应用报错很深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 </a:t>
            </a:r>
            <a:r>
              <a:rPr lang="en-US" altLang="zh-CN" dirty="0" smtClean="0"/>
              <a:t>IE </a:t>
            </a:r>
            <a:r>
              <a:rPr lang="zh-CN" altLang="en-US" dirty="0" smtClean="0"/>
              <a:t>调试</a:t>
            </a:r>
          </a:p>
        </p:txBody>
      </p:sp>
    </p:spTree>
    <p:extLst>
      <p:ext uri="{BB962C8B-B14F-4D97-AF65-F5344CB8AC3E}">
        <p14:creationId xmlns:p14="http://schemas.microsoft.com/office/powerpoint/2010/main" val="368127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记一次</a:t>
            </a:r>
            <a:r>
              <a:rPr lang="zh-CN" altLang="en-US" dirty="0"/>
              <a:t> </a:t>
            </a:r>
            <a:r>
              <a:rPr lang="en-US" altLang="zh-CN" dirty="0" smtClean="0"/>
              <a:t>IE </a:t>
            </a:r>
            <a:r>
              <a:rPr lang="zh-CN" altLang="en-US" dirty="0"/>
              <a:t>下</a:t>
            </a:r>
            <a:r>
              <a:rPr lang="zh-CN" altLang="en-US" dirty="0" smtClean="0"/>
              <a:t>故障排查 </a:t>
            </a:r>
            <a:r>
              <a:rPr lang="en-US" altLang="zh-CN" dirty="0" smtClean="0"/>
              <a:t>(cont’d)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原因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对象重复定义属性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dirty="0" smtClean="0"/>
              <a:t>{</a:t>
            </a:r>
          </a:p>
          <a:p>
            <a:pPr marL="457200" lvl="1" indent="0">
              <a:buNone/>
            </a:pPr>
            <a:r>
              <a:rPr lang="en-US" altLang="zh-CN" dirty="0" smtClean="0"/>
              <a:t>  </a:t>
            </a:r>
            <a:r>
              <a:rPr lang="zh-CN" altLang="en-US" dirty="0"/>
              <a:t> </a:t>
            </a:r>
            <a:r>
              <a:rPr lang="en-US" altLang="zh-CN" dirty="0" smtClean="0"/>
              <a:t>foo: ‘’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… ...</a:t>
            </a:r>
          </a:p>
          <a:p>
            <a:pPr marL="457200" lvl="1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foo: ‘’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 smtClean="0"/>
              <a:t>}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如何避免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ESLint </a:t>
            </a:r>
            <a:r>
              <a:rPr lang="zh-CN" altLang="en-US" dirty="0" smtClean="0"/>
              <a:t>代码规范检查</a:t>
            </a:r>
            <a:endParaRPr lang="en-US" altLang="zh-CN" dirty="0" smtClean="0"/>
          </a:p>
          <a:p>
            <a:pPr lvl="1"/>
            <a:r>
              <a:rPr lang="zh-CN" altLang="en-US" dirty="0"/>
              <a:t>完善</a:t>
            </a:r>
            <a:r>
              <a:rPr lang="zh-CN" altLang="en-US" dirty="0" smtClean="0"/>
              <a:t>系统优于修改错误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4616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第一次持续集成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准备</a:t>
            </a:r>
            <a:r>
              <a:rPr lang="zh-CN" altLang="en-US" dirty="0" smtClean="0"/>
              <a:t>环境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Ubuntu</a:t>
            </a:r>
          </a:p>
          <a:p>
            <a:pPr lvl="1"/>
            <a:r>
              <a:rPr lang="en-US" altLang="zh-CN" dirty="0" smtClean="0"/>
              <a:t>JDK</a:t>
            </a:r>
          </a:p>
          <a:p>
            <a:pPr lvl="1"/>
            <a:r>
              <a:rPr lang="en-US" altLang="zh-CN" dirty="0" smtClean="0"/>
              <a:t>Jenkins</a:t>
            </a:r>
          </a:p>
          <a:p>
            <a:pPr lvl="1"/>
            <a:r>
              <a:rPr lang="en-US" altLang="zh-CN" dirty="0" smtClean="0"/>
              <a:t>Node.js</a:t>
            </a:r>
          </a:p>
          <a:p>
            <a:r>
              <a:rPr lang="zh-CN" altLang="en-US" dirty="0" smtClean="0"/>
              <a:t>只作了一件事情</a:t>
            </a:r>
            <a:endParaRPr lang="en-US" altLang="zh-CN" dirty="0" smtClean="0"/>
          </a:p>
          <a:p>
            <a:pPr lvl="1"/>
            <a:r>
              <a:rPr lang="zh-CN" altLang="en-US" dirty="0"/>
              <a:t>检查有没有重复</a:t>
            </a:r>
            <a:r>
              <a:rPr lang="zh-CN" altLang="en-US" dirty="0" smtClean="0"/>
              <a:t>属性</a:t>
            </a:r>
            <a:r>
              <a:rPr lang="en-US" altLang="zh-CN" dirty="0" smtClean="0"/>
              <a:t> no-dupe-keys</a:t>
            </a:r>
          </a:p>
          <a:p>
            <a:pPr lvl="1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8650" y="6311899"/>
            <a:ext cx="68927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http://eslint.org/docs/rules/no-dupe-keys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95729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什么是 </a:t>
            </a:r>
            <a:r>
              <a:rPr lang="en-US" altLang="zh-CN" dirty="0" smtClean="0"/>
              <a:t>DevOps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促进</a:t>
            </a:r>
            <a:r>
              <a:rPr lang="zh-CN" altLang="en-US" dirty="0" smtClean="0"/>
              <a:t>开发，运维，测试的紧密合作以及自动化工具的使用。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22" y="1312478"/>
            <a:ext cx="3520351" cy="520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9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60.3|5.9|17.7|17.8|18.8|49.9|16.2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556</Words>
  <Application>Microsoft Office PowerPoint</Application>
  <PresentationFormat>全屏显示(4:3)</PresentationFormat>
  <Paragraphs>151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Office Theme</vt:lpstr>
      <vt:lpstr>前端 DevOps 实践</vt:lpstr>
      <vt:lpstr>关于</vt:lpstr>
      <vt:lpstr>背景</vt:lpstr>
      <vt:lpstr>前端技术栈</vt:lpstr>
      <vt:lpstr>前端开发任务多，为什么还要去弄 DevOps ？ </vt:lpstr>
      <vt:lpstr>记一次 IE 下故障排查</vt:lpstr>
      <vt:lpstr>记一次 IE 下故障排查 (cont’d)</vt:lpstr>
      <vt:lpstr>第一次持续集成</vt:lpstr>
      <vt:lpstr>什么是 DevOps</vt:lpstr>
      <vt:lpstr>促进 Dev, QA, OPS 三者更紧密的合作</vt:lpstr>
      <vt:lpstr>DNS 记录管理工具</vt:lpstr>
      <vt:lpstr>DNS记录管理工具(cont’d)</vt:lpstr>
      <vt:lpstr>架构即代码</vt:lpstr>
      <vt:lpstr>DevOps 文化包含了大量实践</vt:lpstr>
      <vt:lpstr>前端 DevOps 工具</vt:lpstr>
      <vt:lpstr>所需都在 package.json里</vt:lpstr>
      <vt:lpstr>NodeJS Plugin</vt:lpstr>
      <vt:lpstr>Jenkins Pipeline</vt:lpstr>
      <vt:lpstr>Jenkinsfile 文件</vt:lpstr>
      <vt:lpstr>我们最重要的目标，是通过持续不断地及早交付有价值的软件使客户满意。</vt:lpstr>
      <vt:lpstr>发布和部署</vt:lpstr>
      <vt:lpstr>PowerPoint 演示文稿</vt:lpstr>
      <vt:lpstr>DevOps 三种方法</vt:lpstr>
      <vt:lpstr>DevOps 的四个支柱</vt:lpstr>
      <vt:lpstr>使用 Sentry 监控线上报错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Longtian Wang</dc:creator>
  <cp:lastModifiedBy>Longtian Wang</cp:lastModifiedBy>
  <cp:revision>259</cp:revision>
  <dcterms:created xsi:type="dcterms:W3CDTF">2016-09-01T02:20:59Z</dcterms:created>
  <dcterms:modified xsi:type="dcterms:W3CDTF">2016-09-03T09:57:40Z</dcterms:modified>
</cp:coreProperties>
</file>